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de86ac32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ede86ac32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ede86ac32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ede86ac32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ede86ac32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ede86ac3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ede86ac32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ede86ac32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ede86ac32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ede86ac32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de86ac32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de86ac32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ede86ac32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ede86ac32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ede86ac32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ede86ac32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de86ac32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ede86ac32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651" y="574125"/>
            <a:ext cx="7102675" cy="399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title="10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651" y="574125"/>
            <a:ext cx="7102675" cy="399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651" y="574125"/>
            <a:ext cx="7102675" cy="399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651" y="574125"/>
            <a:ext cx="7102675" cy="399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4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651" y="574125"/>
            <a:ext cx="7102675" cy="399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651" y="574125"/>
            <a:ext cx="7102675" cy="399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6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651" y="574125"/>
            <a:ext cx="7102675" cy="399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7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651" y="574125"/>
            <a:ext cx="7102675" cy="399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651" y="574125"/>
            <a:ext cx="7102675" cy="399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title="8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651" y="574125"/>
            <a:ext cx="7102675" cy="399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